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0" roundtripDataSignature="AMtx7mhfHKJlbF/PDU6eLsKNReA1Ld3E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5279816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e5279816a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" name="Google Shape;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ólo el título">
  <p:cSld name="4_Sólo el título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0" name="Google Shape;6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1" name="Google Shape;6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1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1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n blanco">
  <p:cSld name="3_En blanco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B.png" id="70" name="Google Shape;7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71" name="Google Shape;7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ólo el título">
  <p:cSld name="5_Sólo el título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3" name="Google Shape;7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4" name="Google Shape;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En blanco">
  <p:cSld name="4_En blanco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B.png" id="83" name="Google Shape;8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84" name="Google Shape;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ólo el título">
  <p:cSld name="6_Sólo el título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6" name="Google Shape;8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7" name="Google Shape;8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En blanco">
  <p:cSld name="5_En blanc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B.png" id="96" name="Google Shape;9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97" name="Google Shape;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ólo el título">
  <p:cSld name="7_Sólo el título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99" name="Google Shape;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0" name="Google Shape;1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>
  <p:cSld name="Título y texto vertical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B.png" id="109" name="Google Shape;10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10" name="Google Shape;1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ólo el título">
  <p:cSld name="8_Sólo el título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2" name="Google Shape;11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3" name="Google Shape;11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>
  <p:cSld name="Título vertical y texto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B.png" id="122" name="Google Shape;1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23" name="Google Shape;12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15" name="Google Shape;1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Sólo el título">
  <p:cSld name="9_Sólo el títul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5" name="Google Shape;12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6" name="Google Shape;12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4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6" name="Google Shape;136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.jpg" id="139" name="Google Shape;13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4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b="1" sz="8000">
              <a:solidFill>
                <a:srgbClr val="2871B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B.png" id="18" name="Google Shape;1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19" name="Google Shape;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ólo el título">
  <p:cSld name="1_Sólo el títul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21" name="Google Shape;2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.jpg" id="27" name="Google Shape;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B.png" id="31" name="Google Shape;3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32" name="Google Shape;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ólo el título">
  <p:cSld name="2_Sólo el títul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34" name="Google Shape;3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35" name="Google Shape;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>
  <p:cSld name="1_En blanco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B.png" id="44" name="Google Shape;4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45" name="Google Shape;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ólo el título">
  <p:cSld name="3_Sólo el títul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7" name="Google Shape;4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48" name="Google Shape;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9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 blanco">
  <p:cSld name="2_En blanc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B.png" id="57" name="Google Shape;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58" name="Google Shape;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AyDpQjzPK4aUW4cWz-QnoJB1Od7diwvQ/view" TargetMode="External"/><Relationship Id="rId4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848096" y="4277319"/>
            <a:ext cx="308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A253E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2800">
                <a:solidFill>
                  <a:srgbClr val="0A253E"/>
                </a:solidFill>
              </a:rPr>
              <a:t>WINDGAMES</a:t>
            </a:r>
            <a:r>
              <a:rPr b="1" i="0" lang="en-US" sz="2800" u="none" cap="none" strike="noStrike">
                <a:solidFill>
                  <a:srgbClr val="0A253E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2800">
              <a:solidFill>
                <a:srgbClr val="0A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/>
          <p:nvPr/>
        </p:nvSpPr>
        <p:spPr>
          <a:xfrm>
            <a:off x="848100" y="3429001"/>
            <a:ext cx="2723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A253E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lang="en-US" sz="2800">
                <a:solidFill>
                  <a:srgbClr val="0A253E"/>
                </a:solidFill>
              </a:rPr>
              <a:t>ROYECTO PAGINA WEB</a:t>
            </a:r>
            <a:endParaRPr b="1" sz="2800">
              <a:solidFill>
                <a:srgbClr val="0A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/>
          <p:nvPr/>
        </p:nvSpPr>
        <p:spPr>
          <a:xfrm>
            <a:off x="1046216" y="6376276"/>
            <a:ext cx="31295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</a:rPr>
              <a:t>JULIO 2021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AGREGAR PRODUCTOS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75" y="2437800"/>
            <a:ext cx="3721074" cy="25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075" y="2437800"/>
            <a:ext cx="3964751" cy="253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/>
          <p:nvPr/>
        </p:nvSpPr>
        <p:spPr>
          <a:xfrm>
            <a:off x="873904" y="2829580"/>
            <a:ext cx="320761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LISTADO DE PRODUCTOS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LISTADO DE PRODUCTOS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00" y="1320400"/>
            <a:ext cx="8090326" cy="43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/>
          <p:nvPr/>
        </p:nvSpPr>
        <p:spPr>
          <a:xfrm>
            <a:off x="873904" y="2829580"/>
            <a:ext cx="320761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PERSPECTIVA </a:t>
            </a:r>
            <a:r>
              <a:rPr b="1" lang="en-US" sz="2800">
                <a:solidFill>
                  <a:schemeClr val="lt1"/>
                </a:solidFill>
              </a:rPr>
              <a:t>MÓVIL</a:t>
            </a:r>
            <a:r>
              <a:rPr b="1" lang="en-US" sz="2800">
                <a:solidFill>
                  <a:schemeClr val="lt1"/>
                </a:solidFill>
              </a:rPr>
              <a:t> 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/>
        </p:nvSpPr>
        <p:spPr>
          <a:xfrm>
            <a:off x="5167586" y="543034"/>
            <a:ext cx="32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PERSPECTIVA </a:t>
            </a:r>
            <a:r>
              <a:rPr lang="en-US" sz="1800">
                <a:solidFill>
                  <a:srgbClr val="FFFFFF"/>
                </a:solidFill>
              </a:rPr>
              <a:t>MÓVIL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0" title="WhatsApp Video 2021-07-21 at 21.40.4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850" y="1100425"/>
            <a:ext cx="4164150" cy="569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745604" y="875805"/>
            <a:ext cx="3207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FUNCIONES DE LA </a:t>
            </a:r>
            <a:r>
              <a:rPr b="1" lang="en-US" sz="2000">
                <a:solidFill>
                  <a:schemeClr val="lt1"/>
                </a:solidFill>
              </a:rPr>
              <a:t>PÁGINA</a:t>
            </a:r>
            <a:r>
              <a:rPr b="1" lang="en-US" sz="2000">
                <a:solidFill>
                  <a:schemeClr val="lt1"/>
                </a:solidFill>
              </a:rPr>
              <a:t>: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.Registrarse</a:t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.Iniciar  y cerrar </a:t>
            </a:r>
            <a:r>
              <a:rPr b="1" lang="en-US" sz="2500">
                <a:solidFill>
                  <a:schemeClr val="lt1"/>
                </a:solidFill>
              </a:rPr>
              <a:t>sesión</a:t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.Contactos</a:t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.Tema del mes</a:t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.Listado de productos</a:t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.</a:t>
            </a:r>
            <a:r>
              <a:rPr b="1" lang="en-US" sz="2500">
                <a:solidFill>
                  <a:schemeClr val="lt1"/>
                </a:solidFill>
              </a:rPr>
              <a:t>Agregar</a:t>
            </a:r>
            <a:r>
              <a:rPr b="1" lang="en-US" sz="2500">
                <a:solidFill>
                  <a:schemeClr val="lt1"/>
                </a:solidFill>
              </a:rPr>
              <a:t> producto</a:t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.Eliminar y o Editar producto</a:t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/>
          <p:nvPr/>
        </p:nvSpPr>
        <p:spPr>
          <a:xfrm>
            <a:off x="873904" y="2829580"/>
            <a:ext cx="320761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PÁGINA</a:t>
            </a:r>
            <a:r>
              <a:rPr b="1" lang="en-US" sz="2800">
                <a:solidFill>
                  <a:schemeClr val="lt1"/>
                </a:solidFill>
              </a:rPr>
              <a:t> PRINCIPAL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PÁGINA</a:t>
            </a:r>
            <a:r>
              <a:rPr lang="en-US" sz="1800">
                <a:solidFill>
                  <a:srgbClr val="FFFFFF"/>
                </a:solidFill>
              </a:rPr>
              <a:t> PRINCIPAL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50" y="1397525"/>
            <a:ext cx="8089101" cy="40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5279816ad_0_0"/>
          <p:cNvSpPr/>
          <p:nvPr/>
        </p:nvSpPr>
        <p:spPr>
          <a:xfrm>
            <a:off x="735725" y="2970153"/>
            <a:ext cx="32076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CONTACTOS</a:t>
            </a:r>
            <a:endParaRPr b="1" sz="2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CONTACTOS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25" y="1131650"/>
            <a:ext cx="8096924" cy="459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/>
          <p:nvPr/>
        </p:nvSpPr>
        <p:spPr>
          <a:xfrm>
            <a:off x="873904" y="2829580"/>
            <a:ext cx="320761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 TEMA DEL MES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TEMA DEL MES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25" y="1413025"/>
            <a:ext cx="8063502" cy="4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/>
          <p:nvPr/>
        </p:nvSpPr>
        <p:spPr>
          <a:xfrm>
            <a:off x="873904" y="2829580"/>
            <a:ext cx="320761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AGREGAR PRODUCTO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